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6" r:id="rId6"/>
    <p:sldId id="270" r:id="rId7"/>
    <p:sldId id="260" r:id="rId8"/>
    <p:sldId id="261" r:id="rId9"/>
    <p:sldId id="262" r:id="rId10"/>
    <p:sldId id="263" r:id="rId11"/>
    <p:sldId id="264" r:id="rId12"/>
    <p:sldId id="265" r:id="rId13"/>
    <p:sldId id="271" r:id="rId14"/>
    <p:sldId id="269" r:id="rId15"/>
    <p:sldId id="274" r:id="rId16"/>
    <p:sldId id="267" r:id="rId17"/>
    <p:sldId id="273" r:id="rId18"/>
    <p:sldId id="268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4735DC-2B56-4A74-88FC-B5DBE1C65B38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26CFA1-34B4-4511-8143-BEAEED84751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4724400" y="-103926"/>
            <a:ext cx="10668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6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ত</a:t>
            </a:r>
            <a:endParaRPr lang="en-US" sz="16600" dirty="0">
              <a:solidFill>
                <a:schemeClr val="accent6">
                  <a:lumMod val="60000"/>
                  <a:lumOff val="4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943600" y="-138562"/>
            <a:ext cx="2743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</a:t>
            </a:r>
            <a:endParaRPr lang="en-US" sz="166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918856" y="-145490"/>
            <a:ext cx="11430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66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স্বা</a:t>
            </a:r>
            <a:endParaRPr lang="en-US" sz="166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581400" y="-90072"/>
            <a:ext cx="1981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গ</a:t>
            </a:r>
            <a:endParaRPr lang="en-US" sz="16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8" name="Picture 7" descr="drt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43001" y="1829629"/>
            <a:ext cx="7009152" cy="464737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3" grpId="0"/>
      <p:bldP spid="1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362200" y="0"/>
            <a:ext cx="467628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n-BD" sz="4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ছবিতে কি দেখতে পাচ্ছ ? </a:t>
            </a:r>
            <a:endParaRPr lang="en-US" sz="44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fgh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66800" y="685800"/>
            <a:ext cx="7061200" cy="5295901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5" name="TextBox 4"/>
          <p:cNvSpPr txBox="1"/>
          <p:nvPr/>
        </p:nvSpPr>
        <p:spPr>
          <a:xfrm>
            <a:off x="3048000" y="5791200"/>
            <a:ext cx="291778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80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তাল গাছ</a:t>
            </a:r>
            <a:endParaRPr lang="en-US" sz="80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5.bmp"/>
          <p:cNvPicPr>
            <a:picLocks noChangeAspect="1"/>
          </p:cNvPicPr>
          <p:nvPr/>
        </p:nvPicPr>
        <p:blipFill>
          <a:blip r:embed="rId2" cstate="print"/>
          <a:srcRect b="11667"/>
          <a:stretch>
            <a:fillRect/>
          </a:stretch>
        </p:blipFill>
        <p:spPr>
          <a:xfrm>
            <a:off x="1066800" y="1447800"/>
            <a:ext cx="6740769" cy="40386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3" name="TextBox 2"/>
          <p:cNvSpPr txBox="1"/>
          <p:nvPr/>
        </p:nvSpPr>
        <p:spPr>
          <a:xfrm>
            <a:off x="2286000" y="0"/>
            <a:ext cx="467628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ছবিতে কি দেখতে পাচ্ছ ? </a:t>
            </a:r>
            <a:endParaRPr lang="en-US" sz="44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85808" y="6088559"/>
            <a:ext cx="131959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পর্যটক</a:t>
            </a:r>
            <a:endParaRPr lang="en-US" sz="4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rr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13149" y="838200"/>
            <a:ext cx="6815971" cy="5105399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3" name="TextBox 2"/>
          <p:cNvSpPr txBox="1"/>
          <p:nvPr/>
        </p:nvSpPr>
        <p:spPr>
          <a:xfrm>
            <a:off x="2590800" y="0"/>
            <a:ext cx="467628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n-BD" sz="4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ছবিতে কি দেখতে পাচ্ছ ? </a:t>
            </a:r>
            <a:endParaRPr lang="en-US" sz="44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00400" y="6211669"/>
            <a:ext cx="32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C00000"/>
                </a:solidFill>
              </a:rPr>
              <a:t>চোরাবালি</a:t>
            </a:r>
            <a:endParaRPr lang="en-US" sz="36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2133600"/>
            <a:ext cx="532549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7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অধিবাসীদের পেশা</a:t>
            </a:r>
            <a:endParaRPr lang="en-US" sz="72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gdg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76400" y="838200"/>
            <a:ext cx="6072555" cy="4572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85800" y="0"/>
            <a:ext cx="784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ছবিতে কি দেখতে পাচ্ছ ? </a:t>
            </a:r>
            <a:endParaRPr lang="en-US" sz="36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29000" y="5715000"/>
            <a:ext cx="571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00B050"/>
                </a:solidFill>
              </a:rPr>
              <a:t>মাছ ধরা</a:t>
            </a:r>
            <a:endParaRPr lang="en-US" sz="36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r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24000" y="838200"/>
            <a:ext cx="6201658" cy="464525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057400" y="228600"/>
            <a:ext cx="45752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ছবিতে কি দেখতে পাচ্ছ ? </a:t>
            </a:r>
            <a:endParaRPr lang="en-US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67000" y="5562600"/>
            <a:ext cx="414728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শুঁটকি তৈরি হচ্ছে</a:t>
            </a:r>
            <a:endParaRPr lang="en-US" sz="6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2057400"/>
            <a:ext cx="7265130" cy="76944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bn-BD" sz="4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সেন্টমার্টিন দ্বীপ সম্পর্কে </a:t>
            </a:r>
            <a:r>
              <a:rPr lang="bn-BD" sz="4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৫টি</a:t>
            </a:r>
            <a:r>
              <a:rPr lang="bn-BD" sz="4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বাক্য লিখ ?</a:t>
            </a:r>
            <a:endParaRPr lang="en-US" sz="44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4800" y="2486561"/>
            <a:ext cx="8534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0070C0"/>
                </a:solidFill>
              </a:rPr>
              <a:t>সেন্টমার্টীন দ্বীপ সর্ম্পকে তোমার ভাবনা গুলো </a:t>
            </a:r>
            <a:r>
              <a:rPr lang="bn-BD" sz="4000" dirty="0" smtClean="0">
                <a:solidFill>
                  <a:srgbClr val="0070C0"/>
                </a:solidFill>
              </a:rPr>
              <a:t>৫টি বাক্যে লিখে </a:t>
            </a:r>
            <a:r>
              <a:rPr lang="bn-BD" sz="4000" dirty="0" smtClean="0">
                <a:solidFill>
                  <a:srgbClr val="0070C0"/>
                </a:solidFill>
              </a:rPr>
              <a:t>আনবে।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g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66800" y="1143000"/>
            <a:ext cx="7467600" cy="492861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124200" y="152400"/>
            <a:ext cx="5181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00B050"/>
                </a:solidFill>
              </a:rPr>
              <a:t>ধন্যবাদ</a:t>
            </a:r>
            <a:endParaRPr lang="en-US" sz="54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609600"/>
            <a:ext cx="7086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7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পার্থ সারথী নাথ </a:t>
            </a:r>
          </a:p>
          <a:p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সহকারি শিক্ষক 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3400" y="2514600"/>
            <a:ext cx="82296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কাজির হাট সরকারি প্রাথমিক 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বিদ্যালয়</a:t>
            </a:r>
            <a:endParaRPr lang="bn-BD" sz="66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বেগমগঞ্জ, </a:t>
            </a:r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নোয়াখালী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। </a:t>
            </a:r>
            <a:endParaRPr lang="bn-BD" sz="6600" dirty="0" smtClean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838200"/>
            <a:ext cx="7715574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5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শ্রেণিঃ       ৪র্থ</a:t>
            </a:r>
          </a:p>
          <a:p>
            <a:r>
              <a:rPr lang="bn-BD" sz="5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বিষয়ঃ      বাংলাদেশ ও বিশ্বপরিচয়</a:t>
            </a:r>
          </a:p>
          <a:p>
            <a:r>
              <a:rPr lang="bn-BD" sz="5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সময়ঃ      ৩৫ মিনিট</a:t>
            </a:r>
            <a:endParaRPr lang="en-US" sz="54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3352800"/>
            <a:ext cx="763382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5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পাঠ্যাংশঃ  এটি বঙ্গোপসাগর.........</a:t>
            </a:r>
          </a:p>
          <a:p>
            <a:r>
              <a:rPr lang="bn-BD" sz="5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             চোরাবালি ইত্যাদি। </a:t>
            </a:r>
            <a:endParaRPr lang="en-US" sz="54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38400" y="304800"/>
            <a:ext cx="5410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9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96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2057400"/>
            <a:ext cx="8686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১। সেন্টমার্টিন </a:t>
            </a:r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দ্বীপ সম্পর্কে ধারনা লাভ </a:t>
            </a:r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করতে পারবে  </a:t>
            </a:r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২। অধিবাসীদের </a:t>
            </a:r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পেশা সম্পর্কে জেনে বলতে পারবে ।  </a:t>
            </a:r>
          </a:p>
          <a:p>
            <a:endParaRPr lang="en-US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00600" y="1371600"/>
            <a:ext cx="2895600" cy="20574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5" name="Picture 4" descr="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48728" y="1371600"/>
            <a:ext cx="2637472" cy="19812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6" name="Picture 5" descr="s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88501" y="3810000"/>
            <a:ext cx="2873899" cy="215265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7" name="Picture 6" descr="aa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800600" y="3886200"/>
            <a:ext cx="2922588" cy="21336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8" name="TextBox 7"/>
          <p:cNvSpPr txBox="1"/>
          <p:nvPr/>
        </p:nvSpPr>
        <p:spPr>
          <a:xfrm>
            <a:off x="533400" y="228600"/>
            <a:ext cx="8077200" cy="76944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সেন্টমার্টিন দ্বীপের দৃশ্য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743200" y="2590800"/>
            <a:ext cx="3849131" cy="1015663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r>
              <a:rPr lang="bn-BD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সেন্টমার্টিন দ্বীপ </a:t>
            </a:r>
            <a:endParaRPr 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905000" y="609600"/>
            <a:ext cx="541045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সেন্টমার্টিন</a:t>
            </a:r>
            <a:r>
              <a:rPr lang="en-US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এর স্থানীয় নাম  </a:t>
            </a:r>
            <a:endParaRPr lang="bn-BD" sz="36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38400" y="2362200"/>
            <a:ext cx="4724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নারিকেল জিঞ্জিরা</a:t>
            </a:r>
            <a:endParaRPr lang="en-US" sz="54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4343400" y="1295400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>
            <a:off x="4343400" y="3505200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514600" y="4343400"/>
            <a:ext cx="395012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6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নারিকেলের দ্বীপ</a:t>
            </a:r>
            <a:endParaRPr lang="en-US" sz="60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 animBg="1"/>
      <p:bldP spid="6" grpId="0" animBg="1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00200" y="990600"/>
            <a:ext cx="6348642" cy="47678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Rectangle 3"/>
          <p:cNvSpPr/>
          <p:nvPr/>
        </p:nvSpPr>
        <p:spPr>
          <a:xfrm>
            <a:off x="2590800" y="228600"/>
            <a:ext cx="426430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bn-BD" sz="40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ছবিতে কি দেখতে পাচ্ছ ? </a:t>
            </a:r>
            <a:endParaRPr lang="en-US" sz="40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24200" y="5867400"/>
            <a:ext cx="35044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অনেক গুলো নারিকেল গাছ</a:t>
            </a:r>
            <a:endParaRPr lang="en-US" sz="32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71600" y="762000"/>
            <a:ext cx="6714242" cy="5029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2209800" y="0"/>
            <a:ext cx="467628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n-BD" sz="4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ছবিতে কি দেখতে পাচ্ছ ? </a:t>
            </a:r>
            <a:endParaRPr lang="en-US" sz="44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05200" y="5867400"/>
            <a:ext cx="333617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স্বচ্ছ পানির সমুদ্রতীর</a:t>
            </a:r>
            <a:endParaRPr lang="en-US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</TotalTime>
  <Words>140</Words>
  <Application>Microsoft Office PowerPoint</Application>
  <PresentationFormat>On-screen Show (4:3)</PresentationFormat>
  <Paragraphs>61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pti noakhali</dc:creator>
  <cp:lastModifiedBy>PTI</cp:lastModifiedBy>
  <cp:revision>61</cp:revision>
  <dcterms:created xsi:type="dcterms:W3CDTF">2006-08-16T00:00:00Z</dcterms:created>
  <dcterms:modified xsi:type="dcterms:W3CDTF">2013-04-19T08:43:09Z</dcterms:modified>
</cp:coreProperties>
</file>